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F9C18-DEC3-44DC-943E-7B2ADBC0D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649960-D166-446C-A08A-F6A4E0D72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74CD6AE-679A-4FF2-8A7B-A14AD5B7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B5CEED9-630C-4148-BB2A-8DB6F78C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92385B1-37CE-4F74-BB67-CD1CE80B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65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C8930-516D-4BEB-AB8D-D912FAFD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6F976FB-A706-4431-A8E2-D3ADF68B4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B29643D-B487-4148-BB1C-6F2497E5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1566F2-D072-440B-8F36-01D9A816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667D7E-B562-4563-A839-DB9BBCDE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27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3A8D7-0968-41AF-8A31-F8E99EF2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D1CB9F7-9831-46D0-AF13-09D9347EB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C229754-97BB-4383-9AC6-B4ECD406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DF69FC2-92F8-4C50-8DF0-D4B96CFF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465EE22-6F41-45A0-A3A5-7155B6102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5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90BBD-5E9F-4212-973C-971289579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1CBAD12-ECE2-467E-AF21-B73CD4BEA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E0F3D4E-08B1-4F55-939A-7E3FDC55F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AB6365C-FD9B-480E-8EED-DC0D96737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883DBE4-DD66-4AFE-99DE-BB2CBCE8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39F3780-ADCD-4AA5-A8B6-B1E872E4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47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A88C2-FC9D-4F7D-9738-C5578460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643EB8D-B0CD-4773-AAA4-A7D151F9A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ABFCC76-71F1-4F66-8B64-487AD7E47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7988B85-B6AF-498D-8D18-5227D295F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BD3E3C9-E8BA-49B2-82C3-AC971A678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3407D80-A94F-4DCB-BBAF-AF7D9AC2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9E773BA-7B3A-4450-B54F-4524B980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963933D8-1BF5-41C5-A085-060B5AA9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24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D55A6-70DD-4791-8A5E-ADC8EAEE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8D5942AF-F3D0-4897-9F6A-829188A40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5C0C84B-AA90-4913-ACBD-C1E6F1D8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E263884-0728-4BC4-B67A-4084B4C0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262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339F70F3-7E70-4A99-AD40-5EBBAA3FB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50B4F6D-2542-44AB-A787-E53092B24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24426DD-2DC2-4170-897E-38B32516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85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D980-600B-4763-B116-EA38CC563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597DC26-5484-4026-BCC2-48BB560FD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6165939-D9C5-4106-8110-A0E345883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6B6C414-B101-4902-8D21-0E6CD409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6D99B6A-7523-4196-8165-8E5A28938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5BFD14E-4C57-424C-8E79-4D889884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392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C0C5A-F56F-4069-8B28-78DC281A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E617C7ED-0D84-4C06-B5E6-44CB24E32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06889AD-AC93-4634-BD6C-1B6F8B675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D825818-AA9B-43DF-A995-16CB094A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B07D1FC-8E28-4AE4-AE48-FDADCBF3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C82866-14AD-4BE0-898B-B8FB60517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70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BA4A2-2957-40FC-A351-535D0BB76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E1BB43E-F02F-4474-9F87-CA72032F1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6323AD3-385A-4BA9-9944-393EA90A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C7FDF6D-3154-409B-9E43-898BA6DC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85657E0-6564-4A0E-BB4C-B2906C26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053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849194E7-C4CE-43F0-9F6A-4409799A1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E650D12-F484-4191-8A24-15E11A7E8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4947F1-8650-45EE-8E92-538B1FCF1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43EE4CD-65FE-4CA0-AEA8-ED6EE7D3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A47FF96-3BEA-4344-BF83-784D3765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009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38462AE-DD38-470F-B687-0F44A7E3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6F3DFBB-07E4-47FE-A663-C9CCE17C2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A46F2FD-751A-453B-8546-B0CBC046B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A54E7-C855-4B09-8994-06E63DC442EA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42C98BB-5D63-4555-A207-2D2A9EA53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ED1E7FA-38E3-429A-989C-994068ED0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25D58-5EA4-4F75-BA60-D133ADAC263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42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rigorieva.galun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4A7B5-94DE-4C44-9ED4-F421EA214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4854"/>
            <a:ext cx="9144000" cy="283427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ОБ’ЄДНАННЯ СПІВВЛАСНИКІВ БАГАТОКВАРТИРНОГО БУДИНКУ  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«Миру 14 Нетішин»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Ідентифікаційний код  43870162, м. Нетішин, провулок Миру 14.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0979874773,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1800" dirty="0">
                <a:solidFill>
                  <a:srgbClr val="222222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anatolijshostak77@gmail.com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0673831930,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grigorieva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b="1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galuna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</a:t>
            </a:r>
            <a:r>
              <a:rPr lang="en-US" sz="1800" b="1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gmail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com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р/р: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27 305299 00000 26003006000327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банк  АТ КБ «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Приватбанк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5C2AA21-CEE2-412C-B580-96F214445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36668"/>
            <a:ext cx="9144000" cy="2621132"/>
          </a:xfrm>
        </p:spPr>
        <p:txBody>
          <a:bodyPr>
            <a:normAutofit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Капітального ремонту (комплексу ремонтно-будівельних робіт), який передбачає заміну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застарілих вікон на металопластикові в місцях загального користування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житловому будинку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6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27D1B-D1E0-4D98-9758-ABBBA282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«Заміна вікон в місцях загального користування».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019EE3A-E0A6-4DD4-A0BB-BC84A8428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Кошти освоєні в повному обсязі  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Капітального ремонту (комплексу ремонтно-будівельних робіт), який передбачає заміну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застарілих вікон на металопластикові в місцях загального користування, у зв'язку з їх фізичною зношеністю та руйнуванням,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 «Програми співфінансування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міської територіальної громади на 2024-2025 роки» у наступному співвідношенні:</a:t>
            </a:r>
          </a:p>
          <a:p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 міста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60%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192900 грн.(сто </a:t>
            </a:r>
            <a:r>
              <a:rPr lang="ru-R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дев’яносто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дві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тисячі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дев’ятсот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)</a:t>
            </a:r>
            <a:r>
              <a:rPr lang="ru-R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гривень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ОСББ «Миру 14 Нетішин»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40%</a:t>
            </a:r>
            <a:r>
              <a:rPr lang="uk-UA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128600,28 грн.(сто двадцять вісім тисяч  шістсот гривень, 28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Загальна вартість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321500, 28 грн.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триста двадцять одна тисяча п’ятсот гривень,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28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коп.),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739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E9F52E-B479-4F5C-8F4C-2F6AD35C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37918F9-58AF-4B62-9894-D673EB638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DA14573-4782-41E8-B950-9E1FE729B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DC02AD56-DDCC-4E07-8D9C-223C4F05EE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pic>
        <p:nvPicPr>
          <p:cNvPr id="26" name="Місце для вмісту 25">
            <a:extLst>
              <a:ext uri="{FF2B5EF4-FFF2-40B4-BE49-F238E27FC236}">
                <a16:creationId xmlns:a16="http://schemas.microsoft.com/office/drawing/2014/main" id="{3B11D772-56FD-45A8-84AD-3D45BD5032D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230318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F02960-4FA2-441B-A671-55B64A4B9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BB1F54B-2677-4A0B-988E-317790845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7D6DC6CA-9167-4040-83F5-07CF38F9B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6" name="Місце для вмісту 15">
            <a:extLst>
              <a:ext uri="{FF2B5EF4-FFF2-40B4-BE49-F238E27FC236}">
                <a16:creationId xmlns:a16="http://schemas.microsoft.com/office/drawing/2014/main" id="{D9695E9C-30F2-48F2-9581-506FCB0640C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  <p:pic>
        <p:nvPicPr>
          <p:cNvPr id="20" name="Місце для вмісту 19">
            <a:extLst>
              <a:ext uri="{FF2B5EF4-FFF2-40B4-BE49-F238E27FC236}">
                <a16:creationId xmlns:a16="http://schemas.microsoft.com/office/drawing/2014/main" id="{6D3E34A6-AD9F-45FC-A8BB-8A6A0A43A3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188207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EB268-3C51-4317-BFA0-E39351CE3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A0C66B2-AD0C-470C-9D85-A6F412435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6EF8399-1860-4ADE-AA5D-D706CCA24A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AA682617-0CCF-402F-9973-16AD828686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pic>
        <p:nvPicPr>
          <p:cNvPr id="14" name="Місце для вмісту 19">
            <a:extLst>
              <a:ext uri="{FF2B5EF4-FFF2-40B4-BE49-F238E27FC236}">
                <a16:creationId xmlns:a16="http://schemas.microsoft.com/office/drawing/2014/main" id="{AEB3BED3-EFB4-45B0-B76E-223E14E3643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1777764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03651-2C05-4FFC-9D58-49E83F14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    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0905706-ADAE-472A-B139-FD9DCB988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AFE44A99-862B-49F2-8194-98B708E3C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112B2B10-7330-45DF-89C1-8027513DECF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  <p:pic>
        <p:nvPicPr>
          <p:cNvPr id="9" name="Місце для вмісту 11">
            <a:extLst>
              <a:ext uri="{FF2B5EF4-FFF2-40B4-BE49-F238E27FC236}">
                <a16:creationId xmlns:a16="http://schemas.microsoft.com/office/drawing/2014/main" id="{B0551A8D-5A8D-48E3-A874-A81471699D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1543423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317</Words>
  <Application>Microsoft Office PowerPoint</Application>
  <PresentationFormat>Широкий екран</PresentationFormat>
  <Paragraphs>21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Times New Roman</vt:lpstr>
      <vt:lpstr>Тема Office</vt:lpstr>
      <vt:lpstr>  ОБ’ЄДНАННЯ СПІВВЛАСНИКІВ БАГАТОКВАРТИРНОГО БУДИНКУ                                            «Миру 14 Нетішин» Ідентифікаційний код  43870162, м. Нетішин, провулок Миру 14. Тел. 0979874773, e-mail: anatolijshostak77@gmail.com  тел. 0673831930, e-mail: grigorieva.galuna@gmail.com        р/р: UA27 305299 00000 26003006000327  банк  АТ КБ «Приватбанк»    </vt:lpstr>
      <vt:lpstr>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«Заміна вікон в місцях загального користування».</vt:lpstr>
      <vt:lpstr>                                    ФОТО</vt:lpstr>
      <vt:lpstr>                                    ФОТО</vt:lpstr>
      <vt:lpstr>                                  ФОТО</vt:lpstr>
      <vt:lpstr>                                   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ОБ’ЄДНАННЯ СПІВВЛАСНИКІВ БАГАТОКВАРТИРНОГО БУДИНКУ         «Проспект Героїв Нетішин», Ідентифікаційний код 45350921,  Хмельницька обл. м. Нетішин, проспект Героїв України 9 Р/р № UA 933052990000026008046013700   АТ КБ  «Приватбанк» тел. 0976458125; e-mail: sokolovska300870@gmail.com   тел. 0673831930; e-mail: grigorieva.galuna@gmail.com  </dc:title>
  <dc:creator>grigorieva.galuna@gmail.com</dc:creator>
  <cp:lastModifiedBy>grigorieva.galuna@gmail.com</cp:lastModifiedBy>
  <cp:revision>8</cp:revision>
  <dcterms:created xsi:type="dcterms:W3CDTF">2025-11-29T09:06:47Z</dcterms:created>
  <dcterms:modified xsi:type="dcterms:W3CDTF">2025-11-29T10:14:23Z</dcterms:modified>
</cp:coreProperties>
</file>